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7" r:id="rId2"/>
  </p:sldMasterIdLst>
  <p:notesMasterIdLst>
    <p:notesMasterId r:id="rId5"/>
  </p:notesMasterIdLst>
  <p:handoutMasterIdLst>
    <p:handoutMasterId r:id="rId6"/>
  </p:handoutMasterIdLst>
  <p:sldIdLst>
    <p:sldId id="267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9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08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5C3146-7DA8-5B4F-A1EB-223A3E5E13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438EC-FDBF-244F-A090-8EEBB3C6FA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FB952-EBE7-564A-A5AB-1D1BFEFFAB16}" type="datetimeFigureOut">
              <a:rPr lang="fi-FI" smtClean="0"/>
              <a:t>5.9.2019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EA73A-49F0-6546-A6E0-7A015621F0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C1341-D9A7-4C48-B25B-C25278C91A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469CD-CF36-5D42-99AB-24E6EDC276D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37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1BFC-DB17-E249-A0AF-8C3D77E9E3B7}" type="datetimeFigureOut">
              <a:rPr lang="en-GB" smtClean="0"/>
              <a:t>05/09/2019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C7A11-69D5-FE4B-AD50-8E4B88B5E0E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FCA8B261-9411-4801-A446-8FDEE5CE1C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333" y="4375327"/>
            <a:ext cx="8257335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>
              <a:buNone/>
              <a:defRPr lang="de-DE" sz="1400" u="none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MEETING NAME</a:t>
            </a:r>
            <a:endParaRPr lang="de-DE" dirty="0"/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1D772AEC-92A6-4F8B-A7FE-F1B8ACAAC6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3333" y="4794410"/>
            <a:ext cx="8257335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>
              <a:buNone/>
              <a:defRPr lang="de-DE" sz="1400" b="0" i="0" u="none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NAME</a:t>
            </a:r>
            <a:endParaRPr lang="de-DE" dirty="0"/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7DD9A1A3-12B0-4692-AFDC-2EB0351D7B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333" y="5192943"/>
            <a:ext cx="8257335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>
              <a:buNone/>
              <a:defRPr lang="de-DE" sz="1400" b="0" i="0" u="none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PRESENTERS ORGANISATIONS</a:t>
            </a:r>
            <a:endParaRPr lang="de-DE" dirty="0"/>
          </a:p>
        </p:txBody>
      </p:sp>
      <p:sp>
        <p:nvSpPr>
          <p:cNvPr id="20" name="Text Placeholder 22">
            <a:extLst>
              <a:ext uri="{FF2B5EF4-FFF2-40B4-BE49-F238E27FC236}">
                <a16:creationId xmlns:a16="http://schemas.microsoft.com/office/drawing/2014/main" id="{AB33C30C-ABB7-4956-99FC-59F5C1757A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3333" y="5580029"/>
            <a:ext cx="8257335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>
              <a:buNone/>
              <a:defRPr lang="de-DE" sz="1400" u="none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de-DE" dirty="0"/>
              <a:t>EMAIL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6A4882-66C2-384D-89C0-D2E30EF2EB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89" y="1605907"/>
            <a:ext cx="7014149" cy="1715026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280155" y="1129477"/>
            <a:ext cx="4583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i="0" u="none" strike="noStrike" kern="1200" noProof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Thermoelectric detector based on </a:t>
            </a:r>
          </a:p>
          <a:p>
            <a:pPr algn="ctr"/>
            <a:r>
              <a:rPr lang="en-US" sz="1800" b="0" i="0" u="none" strike="noStrike" kern="1200" noProof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superconductor-ferromagnet heterostructures</a:t>
            </a:r>
            <a:endParaRPr lang="en-US" b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Impact" charset="0"/>
              <a:cs typeface="Impact" charset="0"/>
            </a:endParaRP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4629214D-9800-0244-9899-5B51E8D36C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33" y="3956244"/>
            <a:ext cx="8257335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>
              <a:buNone/>
              <a:defRPr lang="de-DE" sz="1400" b="1" u="none" kern="1200" dirty="0">
                <a:solidFill>
                  <a:schemeClr val="bg2">
                    <a:lumMod val="50000"/>
                  </a:schemeClr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PRESENTATION NAME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6B58-368D-2C46-B130-A669B35C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52697"/>
            <a:ext cx="7992835" cy="8450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C4705-3105-6E42-AB0A-3C828E3E9AA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22514" y="1197735"/>
            <a:ext cx="7992835" cy="51900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4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EC6661-380B-5A4E-B82D-2F57E709D071}"/>
              </a:ext>
            </a:extLst>
          </p:cNvPr>
          <p:cNvSpPr txBox="1"/>
          <p:nvPr userDrawn="1"/>
        </p:nvSpPr>
        <p:spPr>
          <a:xfrm>
            <a:off x="797884" y="6316191"/>
            <a:ext cx="533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u="none" strike="noStrike" kern="1200" noProof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GB" sz="1000" b="0" i="0" u="none" strike="noStrike" kern="1200" noProof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programme </a:t>
            </a:r>
            <a:r>
              <a:rPr lang="en-US" sz="1000" b="0" i="0" u="none" strike="noStrike" kern="1200" noProof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under grant agreement No 800923. </a:t>
            </a:r>
            <a:endParaRPr lang="en-US" sz="1000" noProof="0" dirty="0">
              <a:latin typeface="+mj-lt"/>
              <a:ea typeface="Arial" charset="0"/>
              <a:cs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E25321-38BB-574D-BB2A-13B0C76C1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164" y="6361495"/>
            <a:ext cx="464720" cy="309503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249C0E4-8429-924A-91A6-4305E6291121}"/>
              </a:ext>
            </a:extLst>
          </p:cNvPr>
          <p:cNvSpPr txBox="1">
            <a:spLocks/>
          </p:cNvSpPr>
          <p:nvPr userDrawn="1"/>
        </p:nvSpPr>
        <p:spPr>
          <a:xfrm>
            <a:off x="333163" y="257577"/>
            <a:ext cx="3079737" cy="16659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ADAFB0">
                    <a:lumMod val="50000"/>
                  </a:srgbClr>
                </a:solidFill>
                <a:effectLst/>
                <a:uLnTx/>
                <a:uFillTx/>
                <a:latin typeface="+mj-lt"/>
              </a:rPr>
              <a:t>superted-project.eu | </a:t>
            </a:r>
            <a:r>
              <a:rPr lang="fi-FI" sz="1000" b="0" i="0" u="none" strike="noStrike" kern="1200" dirty="0">
                <a:solidFill>
                  <a:schemeClr val="accent1"/>
                </a:solidFill>
                <a:effectLst/>
                <a:latin typeface="+mj-lt"/>
                <a:ea typeface="+mn-ea"/>
                <a:cs typeface="+mn-cs"/>
              </a:rPr>
              <a:t>@SupertedP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7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D73FCE3-3BB9-BD44-A3BE-49A86039AA29}"/>
              </a:ext>
            </a:extLst>
          </p:cNvPr>
          <p:cNvSpPr txBox="1">
            <a:spLocks/>
          </p:cNvSpPr>
          <p:nvPr userDrawn="1"/>
        </p:nvSpPr>
        <p:spPr>
          <a:xfrm>
            <a:off x="267954" y="6448868"/>
            <a:ext cx="3273735" cy="15799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ADAFB0">
                    <a:lumMod val="50000"/>
                  </a:srgbClr>
                </a:solidFill>
                <a:effectLst/>
                <a:uLnTx/>
                <a:uFillTx/>
                <a:latin typeface="+mj-lt"/>
              </a:rPr>
              <a:t>superted-project.eu | </a:t>
            </a:r>
            <a:r>
              <a:rPr lang="fi-FI" sz="1000" b="0" i="0" u="none" strike="noStrike" kern="1200" dirty="0">
                <a:solidFill>
                  <a:schemeClr val="accent1"/>
                </a:solidFill>
                <a:effectLst/>
                <a:latin typeface="+mj-lt"/>
                <a:ea typeface="+mn-ea"/>
                <a:cs typeface="+mn-cs"/>
              </a:rPr>
              <a:t>@SupertedP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87CE3C-4768-5944-813B-6AF3745DAB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13677" y="5881506"/>
            <a:ext cx="832756" cy="82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1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Meeting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Presenter Name(s)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Presenter Organisation(s)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Email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47871A92-55ED-374A-AD69-06EACFC31D21}"/>
              </a:ext>
            </a:extLst>
          </p:cNvPr>
          <p:cNvSpPr txBox="1">
            <a:spLocks/>
          </p:cNvSpPr>
          <p:nvPr/>
        </p:nvSpPr>
        <p:spPr>
          <a:xfrm>
            <a:off x="443332" y="3956244"/>
            <a:ext cx="8257335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1400" u="none" kern="12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j-lt"/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69189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FB75-666F-C84C-AC50-A724E4D9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EC529-98FE-DB4B-8378-78AE26A3DBB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8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15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Keeble</dc:creator>
  <cp:lastModifiedBy>Microsoft Office User</cp:lastModifiedBy>
  <cp:revision>79</cp:revision>
  <dcterms:created xsi:type="dcterms:W3CDTF">2017-11-14T11:51:40Z</dcterms:created>
  <dcterms:modified xsi:type="dcterms:W3CDTF">2019-09-05T10:44:51Z</dcterms:modified>
</cp:coreProperties>
</file>